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80" r:id="rId2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17" userDrawn="1">
          <p15:clr>
            <a:srgbClr val="A4A3A4"/>
          </p15:clr>
        </p15:guide>
        <p15:guide id="2" orient="horz" pos="22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89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30" y="101"/>
      </p:cViewPr>
      <p:guideLst>
        <p:guide pos="3817"/>
        <p:guide orient="horz" pos="2205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3663C7-9A9C-4FCF-85B2-8656BA26D61D}" type="datetimeFigureOut">
              <a:rPr lang="ko-KR" altLang="en-US" smtClean="0"/>
              <a:t>2019-06-17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84A65F-36A5-4A23-9EFB-0089F06F829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245231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C71457-2D4D-43F9-A0E7-07152FAA2AF0}" type="datetimeFigureOut">
              <a:rPr lang="en-GB" smtClean="0"/>
              <a:t>17/06/2019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031D6C-7043-4AC6-8CEA-489B234D63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84579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0D5AB-F88C-4236-AF8A-55442713F230}" type="datetimeFigureOut">
              <a:rPr lang="en-GB" smtClean="0"/>
              <a:t>17/06/2019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E43A9-3FFC-453F-9288-F58171F8E1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72772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0D5AB-F88C-4236-AF8A-55442713F230}" type="datetimeFigureOut">
              <a:rPr lang="en-GB" smtClean="0"/>
              <a:t>17/06/2019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E43A9-3FFC-453F-9288-F58171F8E1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50723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0D5AB-F88C-4236-AF8A-55442713F230}" type="datetimeFigureOut">
              <a:rPr lang="en-GB" smtClean="0"/>
              <a:t>17/06/2019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E43A9-3FFC-453F-9288-F58171F8E1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98745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0D5AB-F88C-4236-AF8A-55442713F230}" type="datetimeFigureOut">
              <a:rPr lang="en-GB" smtClean="0"/>
              <a:t>17/06/2019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E43A9-3FFC-453F-9288-F58171F8E1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89737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0D5AB-F88C-4236-AF8A-55442713F230}" type="datetimeFigureOut">
              <a:rPr lang="en-GB" smtClean="0"/>
              <a:t>17/06/2019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E43A9-3FFC-453F-9288-F58171F8E1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30705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0D5AB-F88C-4236-AF8A-55442713F230}" type="datetimeFigureOut">
              <a:rPr lang="en-GB" smtClean="0"/>
              <a:t>17/06/2019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E43A9-3FFC-453F-9288-F58171F8E1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69424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0D5AB-F88C-4236-AF8A-55442713F230}" type="datetimeFigureOut">
              <a:rPr lang="en-GB" smtClean="0"/>
              <a:t>17/06/2019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E43A9-3FFC-453F-9288-F58171F8E1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1220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0D5AB-F88C-4236-AF8A-55442713F230}" type="datetimeFigureOut">
              <a:rPr lang="en-GB" smtClean="0"/>
              <a:t>17/06/2019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E43A9-3FFC-453F-9288-F58171F8E1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14701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0D5AB-F88C-4236-AF8A-55442713F230}" type="datetimeFigureOut">
              <a:rPr lang="en-GB" smtClean="0"/>
              <a:t>17/06/2019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E43A9-3FFC-453F-9288-F58171F8E1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00151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0D5AB-F88C-4236-AF8A-55442713F230}" type="datetimeFigureOut">
              <a:rPr lang="en-GB" smtClean="0"/>
              <a:t>17/06/2019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E43A9-3FFC-453F-9288-F58171F8E1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207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0D5AB-F88C-4236-AF8A-55442713F230}" type="datetimeFigureOut">
              <a:rPr lang="en-GB" smtClean="0"/>
              <a:t>17/06/2019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E43A9-3FFC-453F-9288-F58171F8E1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55820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00D5AB-F88C-4236-AF8A-55442713F230}" type="datetimeFigureOut">
              <a:rPr lang="en-GB" smtClean="0"/>
              <a:t>17/06/2019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2E43A9-3FFC-453F-9288-F58171F8E1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5870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.jpeg"/><Relationship Id="rId18" Type="http://schemas.openxmlformats.org/officeDocument/2006/relationships/image" Target="../media/image17.jpeg"/><Relationship Id="rId26" Type="http://schemas.openxmlformats.org/officeDocument/2006/relationships/image" Target="../media/image25.jpeg"/><Relationship Id="rId39" Type="http://schemas.openxmlformats.org/officeDocument/2006/relationships/image" Target="../media/image38.jpeg"/><Relationship Id="rId3" Type="http://schemas.openxmlformats.org/officeDocument/2006/relationships/image" Target="../media/image2.jpeg"/><Relationship Id="rId21" Type="http://schemas.openxmlformats.org/officeDocument/2006/relationships/image" Target="../media/image20.jpeg"/><Relationship Id="rId34" Type="http://schemas.openxmlformats.org/officeDocument/2006/relationships/image" Target="../media/image33.jpeg"/><Relationship Id="rId42" Type="http://schemas.openxmlformats.org/officeDocument/2006/relationships/image" Target="../media/image41.jpeg"/><Relationship Id="rId47" Type="http://schemas.openxmlformats.org/officeDocument/2006/relationships/image" Target="../media/image46.jpe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5" Type="http://schemas.openxmlformats.org/officeDocument/2006/relationships/image" Target="../media/image24.jpeg"/><Relationship Id="rId33" Type="http://schemas.openxmlformats.org/officeDocument/2006/relationships/image" Target="../media/image32.jpeg"/><Relationship Id="rId38" Type="http://schemas.openxmlformats.org/officeDocument/2006/relationships/image" Target="../media/image37.jpeg"/><Relationship Id="rId46" Type="http://schemas.openxmlformats.org/officeDocument/2006/relationships/image" Target="../media/image45.jpeg"/><Relationship Id="rId2" Type="http://schemas.openxmlformats.org/officeDocument/2006/relationships/image" Target="../media/image1.jpeg"/><Relationship Id="rId16" Type="http://schemas.openxmlformats.org/officeDocument/2006/relationships/image" Target="../media/image15.jpeg"/><Relationship Id="rId20" Type="http://schemas.openxmlformats.org/officeDocument/2006/relationships/image" Target="../media/image19.jpeg"/><Relationship Id="rId29" Type="http://schemas.openxmlformats.org/officeDocument/2006/relationships/image" Target="../media/image28.jpeg"/><Relationship Id="rId41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24" Type="http://schemas.openxmlformats.org/officeDocument/2006/relationships/image" Target="../media/image23.jpeg"/><Relationship Id="rId32" Type="http://schemas.openxmlformats.org/officeDocument/2006/relationships/image" Target="../media/image31.jpeg"/><Relationship Id="rId37" Type="http://schemas.openxmlformats.org/officeDocument/2006/relationships/image" Target="../media/image36.jpeg"/><Relationship Id="rId40" Type="http://schemas.openxmlformats.org/officeDocument/2006/relationships/image" Target="../media/image39.jpeg"/><Relationship Id="rId45" Type="http://schemas.openxmlformats.org/officeDocument/2006/relationships/image" Target="../media/image44.jpeg"/><Relationship Id="rId5" Type="http://schemas.openxmlformats.org/officeDocument/2006/relationships/image" Target="../media/image4.jpeg"/><Relationship Id="rId15" Type="http://schemas.openxmlformats.org/officeDocument/2006/relationships/image" Target="../media/image14.jpeg"/><Relationship Id="rId23" Type="http://schemas.openxmlformats.org/officeDocument/2006/relationships/image" Target="../media/image22.jpeg"/><Relationship Id="rId28" Type="http://schemas.openxmlformats.org/officeDocument/2006/relationships/image" Target="../media/image27.jpeg"/><Relationship Id="rId36" Type="http://schemas.openxmlformats.org/officeDocument/2006/relationships/image" Target="../media/image35.jpeg"/><Relationship Id="rId49" Type="http://schemas.openxmlformats.org/officeDocument/2006/relationships/image" Target="../media/image48.jpeg"/><Relationship Id="rId10" Type="http://schemas.openxmlformats.org/officeDocument/2006/relationships/image" Target="../media/image9.jpeg"/><Relationship Id="rId19" Type="http://schemas.openxmlformats.org/officeDocument/2006/relationships/image" Target="../media/image18.jpeg"/><Relationship Id="rId31" Type="http://schemas.openxmlformats.org/officeDocument/2006/relationships/image" Target="../media/image30.jpeg"/><Relationship Id="rId44" Type="http://schemas.openxmlformats.org/officeDocument/2006/relationships/image" Target="../media/image43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jpeg"/><Relationship Id="rId22" Type="http://schemas.openxmlformats.org/officeDocument/2006/relationships/image" Target="../media/image21.jpeg"/><Relationship Id="rId27" Type="http://schemas.openxmlformats.org/officeDocument/2006/relationships/image" Target="../media/image26.jpeg"/><Relationship Id="rId30" Type="http://schemas.openxmlformats.org/officeDocument/2006/relationships/image" Target="../media/image29.jpeg"/><Relationship Id="rId35" Type="http://schemas.openxmlformats.org/officeDocument/2006/relationships/image" Target="../media/image34.jpeg"/><Relationship Id="rId43" Type="http://schemas.openxmlformats.org/officeDocument/2006/relationships/image" Target="../media/image42.jpeg"/><Relationship Id="rId48" Type="http://schemas.openxmlformats.org/officeDocument/2006/relationships/image" Target="../media/image47.png"/><Relationship Id="rId8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41"/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95" t="19545" r="37384" b="62677"/>
          <a:stretch/>
        </p:blipFill>
        <p:spPr>
          <a:xfrm rot="5400000">
            <a:off x="6934104" y="4588446"/>
            <a:ext cx="720000" cy="720000"/>
          </a:xfrm>
          <a:prstGeom prst="rect">
            <a:avLst/>
          </a:prstGeom>
          <a:ln w="25400">
            <a:noFill/>
          </a:ln>
        </p:spPr>
      </p:pic>
      <p:pic>
        <p:nvPicPr>
          <p:cNvPr id="54" name="Picture 53"/>
          <p:cNvPicPr>
            <a:picLocks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245" t="12419" r="32245" b="72490"/>
          <a:stretch/>
        </p:blipFill>
        <p:spPr>
          <a:xfrm rot="5400000">
            <a:off x="8590004" y="3021446"/>
            <a:ext cx="720000" cy="720000"/>
          </a:xfrm>
          <a:prstGeom prst="rect">
            <a:avLst/>
          </a:prstGeom>
          <a:ln w="25400">
            <a:noFill/>
          </a:ln>
        </p:spPr>
      </p:pic>
      <p:pic>
        <p:nvPicPr>
          <p:cNvPr id="56" name="Picture 55"/>
          <p:cNvPicPr>
            <a:picLocks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15" t="29656" r="53505" b="55465"/>
          <a:stretch/>
        </p:blipFill>
        <p:spPr>
          <a:xfrm rot="5400000">
            <a:off x="8590004" y="4588446"/>
            <a:ext cx="720000" cy="720000"/>
          </a:xfrm>
          <a:prstGeom prst="rect">
            <a:avLst/>
          </a:prstGeom>
          <a:ln w="25400">
            <a:noFill/>
          </a:ln>
        </p:spPr>
      </p:pic>
      <p:pic>
        <p:nvPicPr>
          <p:cNvPr id="57" name="Picture 56"/>
          <p:cNvPicPr>
            <a:picLocks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231" t="17529" r="36553" b="69463"/>
          <a:stretch/>
        </p:blipFill>
        <p:spPr>
          <a:xfrm rot="5400000">
            <a:off x="8590004" y="5371946"/>
            <a:ext cx="720000" cy="720000"/>
          </a:xfrm>
          <a:prstGeom prst="rect">
            <a:avLst/>
          </a:prstGeom>
          <a:ln w="25400">
            <a:noFill/>
          </a:ln>
        </p:spPr>
      </p:pic>
      <p:pic>
        <p:nvPicPr>
          <p:cNvPr id="110" name="Picture 109"/>
          <p:cNvPicPr>
            <a:picLocks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84" t="52404" r="42530" b="32933"/>
          <a:stretch/>
        </p:blipFill>
        <p:spPr>
          <a:xfrm rot="5400000">
            <a:off x="8590004" y="3804946"/>
            <a:ext cx="720000" cy="720000"/>
          </a:xfrm>
          <a:prstGeom prst="rect">
            <a:avLst/>
          </a:prstGeom>
          <a:ln w="25400">
            <a:noFill/>
          </a:ln>
        </p:spPr>
      </p:pic>
      <p:pic>
        <p:nvPicPr>
          <p:cNvPr id="2" name="Picture 1"/>
          <p:cNvPicPr>
            <a:picLocks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821" t="17" r="47273" b="80572"/>
          <a:stretch/>
        </p:blipFill>
        <p:spPr>
          <a:xfrm rot="5400000">
            <a:off x="8590004" y="1454446"/>
            <a:ext cx="720000" cy="720000"/>
          </a:xfrm>
          <a:prstGeom prst="rect">
            <a:avLst/>
          </a:prstGeom>
          <a:ln w="25400">
            <a:noFill/>
          </a:ln>
        </p:spPr>
      </p:pic>
      <p:pic>
        <p:nvPicPr>
          <p:cNvPr id="7" name="Picture 6"/>
          <p:cNvPicPr>
            <a:picLocks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83" t="19320" r="35865" b="68303"/>
          <a:stretch/>
        </p:blipFill>
        <p:spPr>
          <a:xfrm rot="5400000">
            <a:off x="8590004" y="2237946"/>
            <a:ext cx="720000" cy="720000"/>
          </a:xfrm>
          <a:prstGeom prst="rect">
            <a:avLst/>
          </a:prstGeom>
          <a:ln w="25400">
            <a:noFill/>
          </a:ln>
        </p:spPr>
      </p:pic>
      <p:pic>
        <p:nvPicPr>
          <p:cNvPr id="61" name="Picture 60"/>
          <p:cNvPicPr>
            <a:picLocks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10" t="2071" r="46744" b="80502"/>
          <a:stretch/>
        </p:blipFill>
        <p:spPr>
          <a:xfrm rot="5400000">
            <a:off x="9373504" y="5371946"/>
            <a:ext cx="720000" cy="720000"/>
          </a:xfrm>
          <a:prstGeom prst="rect">
            <a:avLst/>
          </a:prstGeom>
          <a:ln w="25400">
            <a:noFill/>
          </a:ln>
        </p:spPr>
      </p:pic>
      <p:pic>
        <p:nvPicPr>
          <p:cNvPr id="62" name="Picture 61"/>
          <p:cNvPicPr>
            <a:picLocks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029" t="23778" r="47332" b="59700"/>
          <a:stretch/>
        </p:blipFill>
        <p:spPr>
          <a:xfrm rot="5400000">
            <a:off x="9373504" y="4588446"/>
            <a:ext cx="720000" cy="720000"/>
          </a:xfrm>
          <a:prstGeom prst="rect">
            <a:avLst/>
          </a:prstGeom>
          <a:ln w="25400">
            <a:noFill/>
          </a:ln>
        </p:spPr>
      </p:pic>
      <p:pic>
        <p:nvPicPr>
          <p:cNvPr id="63" name="Picture 62"/>
          <p:cNvPicPr>
            <a:picLocks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596" t="17770" r="43176" b="66093"/>
          <a:stretch/>
        </p:blipFill>
        <p:spPr>
          <a:xfrm rot="5400000">
            <a:off x="9373504" y="3804946"/>
            <a:ext cx="720000" cy="720000"/>
          </a:xfrm>
          <a:prstGeom prst="rect">
            <a:avLst/>
          </a:prstGeom>
          <a:ln w="25400">
            <a:noFill/>
          </a:ln>
        </p:spPr>
      </p:pic>
      <p:pic>
        <p:nvPicPr>
          <p:cNvPr id="8" name="Picture 7"/>
          <p:cNvPicPr>
            <a:picLocks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20" t="17520" r="31815" b="66953"/>
          <a:stretch/>
        </p:blipFill>
        <p:spPr>
          <a:xfrm rot="5400000">
            <a:off x="9373504" y="2237946"/>
            <a:ext cx="720000" cy="720000"/>
          </a:xfrm>
          <a:prstGeom prst="rect">
            <a:avLst/>
          </a:prstGeom>
          <a:ln w="25400">
            <a:noFill/>
          </a:ln>
        </p:spPr>
      </p:pic>
      <p:pic>
        <p:nvPicPr>
          <p:cNvPr id="11" name="Picture 10"/>
          <p:cNvPicPr>
            <a:picLocks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913" t="27275" r="24213" b="59441"/>
          <a:stretch/>
        </p:blipFill>
        <p:spPr>
          <a:xfrm rot="5400000">
            <a:off x="9373504" y="3021446"/>
            <a:ext cx="720000" cy="720000"/>
          </a:xfrm>
          <a:prstGeom prst="rect">
            <a:avLst/>
          </a:prstGeom>
          <a:ln w="25400">
            <a:noFill/>
          </a:ln>
        </p:spPr>
      </p:pic>
      <p:pic>
        <p:nvPicPr>
          <p:cNvPr id="13" name="Picture 12"/>
          <p:cNvPicPr>
            <a:picLocks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99" t="8293" r="57131" b="73929"/>
          <a:stretch/>
        </p:blipFill>
        <p:spPr>
          <a:xfrm rot="5400000">
            <a:off x="9373504" y="1454446"/>
            <a:ext cx="720000" cy="720000"/>
          </a:xfrm>
          <a:prstGeom prst="rect">
            <a:avLst/>
          </a:prstGeom>
          <a:ln w="25400">
            <a:noFill/>
          </a:ln>
        </p:spPr>
      </p:pic>
      <p:pic>
        <p:nvPicPr>
          <p:cNvPr id="49" name="Picture 48"/>
          <p:cNvPicPr>
            <a:picLocks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527" t="14224" r="35973" b="67732"/>
          <a:stretch/>
        </p:blipFill>
        <p:spPr>
          <a:xfrm rot="5400000">
            <a:off x="3622304" y="3021446"/>
            <a:ext cx="720000" cy="720000"/>
          </a:xfrm>
          <a:prstGeom prst="rect">
            <a:avLst/>
          </a:prstGeom>
          <a:ln w="25400">
            <a:noFill/>
          </a:ln>
        </p:spPr>
      </p:pic>
      <p:pic>
        <p:nvPicPr>
          <p:cNvPr id="45" name="Picture 44"/>
          <p:cNvPicPr>
            <a:picLocks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2" t="8294" r="39072" b="70553"/>
          <a:stretch/>
        </p:blipFill>
        <p:spPr>
          <a:xfrm rot="5400000">
            <a:off x="3622304" y="2237946"/>
            <a:ext cx="720000" cy="720000"/>
          </a:xfrm>
          <a:prstGeom prst="rect">
            <a:avLst/>
          </a:prstGeom>
          <a:ln w="25400">
            <a:noFill/>
          </a:ln>
        </p:spPr>
      </p:pic>
      <p:pic>
        <p:nvPicPr>
          <p:cNvPr id="85" name="Picture 84"/>
          <p:cNvPicPr>
            <a:picLocks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83" t="16395" r="30465" b="63802"/>
          <a:stretch/>
        </p:blipFill>
        <p:spPr>
          <a:xfrm rot="5400000">
            <a:off x="3622304" y="3804946"/>
            <a:ext cx="720000" cy="720000"/>
          </a:xfrm>
          <a:prstGeom prst="rect">
            <a:avLst/>
          </a:prstGeom>
          <a:ln w="25400">
            <a:noFill/>
          </a:ln>
        </p:spPr>
      </p:pic>
      <p:pic>
        <p:nvPicPr>
          <p:cNvPr id="93" name="Picture 92"/>
          <p:cNvPicPr>
            <a:picLocks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996" t="11669" r="32658" b="69428"/>
          <a:stretch/>
        </p:blipFill>
        <p:spPr>
          <a:xfrm rot="5400000">
            <a:off x="3622304" y="4588446"/>
            <a:ext cx="720000" cy="720000"/>
          </a:xfrm>
          <a:prstGeom prst="rect">
            <a:avLst/>
          </a:prstGeom>
          <a:ln w="25400">
            <a:noFill/>
          </a:ln>
        </p:spPr>
      </p:pic>
      <p:pic>
        <p:nvPicPr>
          <p:cNvPr id="94" name="Picture 93"/>
          <p:cNvPicPr>
            <a:picLocks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916" t="15495" r="25063" b="65602"/>
          <a:stretch/>
        </p:blipFill>
        <p:spPr>
          <a:xfrm rot="5400000">
            <a:off x="3622304" y="5371946"/>
            <a:ext cx="720000" cy="720000"/>
          </a:xfrm>
          <a:prstGeom prst="rect">
            <a:avLst/>
          </a:prstGeom>
          <a:ln w="25400">
            <a:noFill/>
          </a:ln>
        </p:spPr>
      </p:pic>
      <p:pic>
        <p:nvPicPr>
          <p:cNvPr id="96" name="Picture 95"/>
          <p:cNvPicPr preferRelativeResize="0">
            <a:picLocks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203" t="8294" r="28776" b="71228"/>
          <a:stretch/>
        </p:blipFill>
        <p:spPr>
          <a:xfrm rot="5400000">
            <a:off x="3622304" y="1454446"/>
            <a:ext cx="720000" cy="720000"/>
          </a:xfrm>
          <a:prstGeom prst="rect">
            <a:avLst/>
          </a:prstGeom>
          <a:ln w="25400">
            <a:noFill/>
          </a:ln>
        </p:spPr>
      </p:pic>
      <p:pic>
        <p:nvPicPr>
          <p:cNvPr id="37" name="Picture 36"/>
          <p:cNvPicPr>
            <a:picLocks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242" t="4882" r="40152" b="72896"/>
          <a:stretch/>
        </p:blipFill>
        <p:spPr>
          <a:xfrm rot="5400000">
            <a:off x="4405804" y="2237946"/>
            <a:ext cx="720000" cy="720000"/>
          </a:xfrm>
          <a:prstGeom prst="rect">
            <a:avLst/>
          </a:prstGeom>
          <a:ln w="25400">
            <a:noFill/>
          </a:ln>
        </p:spPr>
      </p:pic>
      <p:pic>
        <p:nvPicPr>
          <p:cNvPr id="89" name="Picture 88"/>
          <p:cNvPicPr preferRelativeResize="0">
            <a:picLocks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51" t="-258" r="40422" b="80005"/>
          <a:stretch/>
        </p:blipFill>
        <p:spPr>
          <a:xfrm rot="5400000">
            <a:off x="4405804" y="1454446"/>
            <a:ext cx="720000" cy="720000"/>
          </a:xfrm>
          <a:prstGeom prst="rect">
            <a:avLst/>
          </a:prstGeom>
          <a:ln w="25400">
            <a:noFill/>
          </a:ln>
        </p:spPr>
      </p:pic>
      <p:pic>
        <p:nvPicPr>
          <p:cNvPr id="53" name="Picture 52"/>
          <p:cNvPicPr>
            <a:picLocks/>
          </p:cNvPicPr>
          <p:nvPr/>
        </p:nvPicPr>
        <p:blipFill rotWithShape="1"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038" t="11894" r="44304" b="70778"/>
          <a:stretch/>
        </p:blipFill>
        <p:spPr>
          <a:xfrm rot="5400000">
            <a:off x="4405804" y="3021446"/>
            <a:ext cx="720000" cy="720000"/>
          </a:xfrm>
          <a:prstGeom prst="rect">
            <a:avLst/>
          </a:prstGeom>
          <a:ln w="25400">
            <a:noFill/>
          </a:ln>
        </p:spPr>
      </p:pic>
      <p:pic>
        <p:nvPicPr>
          <p:cNvPr id="95" name="Picture 94"/>
          <p:cNvPicPr>
            <a:picLocks/>
          </p:cNvPicPr>
          <p:nvPr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789" t="12119" r="35696" b="69203"/>
          <a:stretch/>
        </p:blipFill>
        <p:spPr>
          <a:xfrm rot="5400000">
            <a:off x="4405804" y="5371946"/>
            <a:ext cx="720000" cy="720000"/>
          </a:xfrm>
          <a:prstGeom prst="rect">
            <a:avLst/>
          </a:prstGeom>
          <a:ln w="25400">
            <a:noFill/>
          </a:ln>
        </p:spPr>
      </p:pic>
      <p:pic>
        <p:nvPicPr>
          <p:cNvPr id="14" name="Picture 13"/>
          <p:cNvPicPr>
            <a:picLocks/>
          </p:cNvPicPr>
          <p:nvPr/>
        </p:nvPicPr>
        <p:blipFill rotWithShape="1"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395" t="31826" r="45561" b="54556"/>
          <a:stretch/>
        </p:blipFill>
        <p:spPr>
          <a:xfrm rot="5400000">
            <a:off x="4405804" y="4588446"/>
            <a:ext cx="720000" cy="720000"/>
          </a:xfrm>
          <a:prstGeom prst="rect">
            <a:avLst/>
          </a:prstGeom>
          <a:ln w="25400">
            <a:noFill/>
          </a:ln>
        </p:spPr>
      </p:pic>
      <p:pic>
        <p:nvPicPr>
          <p:cNvPr id="18" name="Picture 17"/>
          <p:cNvPicPr>
            <a:picLocks/>
          </p:cNvPicPr>
          <p:nvPr/>
        </p:nvPicPr>
        <p:blipFill rotWithShape="1"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60" t="3771" r="31122" b="78454"/>
          <a:stretch/>
        </p:blipFill>
        <p:spPr>
          <a:xfrm rot="5400000">
            <a:off x="4405804" y="3804946"/>
            <a:ext cx="720000" cy="720000"/>
          </a:xfrm>
          <a:prstGeom prst="rect">
            <a:avLst/>
          </a:prstGeom>
          <a:ln w="25400">
            <a:noFill/>
          </a:ln>
        </p:spPr>
      </p:pic>
      <p:pic>
        <p:nvPicPr>
          <p:cNvPr id="39" name="Picture 38"/>
          <p:cNvPicPr>
            <a:picLocks/>
          </p:cNvPicPr>
          <p:nvPr/>
        </p:nvPicPr>
        <p:blipFill rotWithShape="1"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33" t="15719" r="33165" b="65377"/>
          <a:stretch/>
        </p:blipFill>
        <p:spPr>
          <a:xfrm rot="5400000">
            <a:off x="6934104" y="3021446"/>
            <a:ext cx="720000" cy="720000"/>
          </a:xfrm>
          <a:prstGeom prst="rect">
            <a:avLst/>
          </a:prstGeom>
          <a:ln w="25400">
            <a:noFill/>
          </a:ln>
        </p:spPr>
      </p:pic>
      <p:pic>
        <p:nvPicPr>
          <p:cNvPr id="41" name="Picture 40"/>
          <p:cNvPicPr>
            <a:picLocks/>
          </p:cNvPicPr>
          <p:nvPr/>
        </p:nvPicPr>
        <p:blipFill rotWithShape="1"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946" t="5143" r="36878" b="76855"/>
          <a:stretch/>
        </p:blipFill>
        <p:spPr>
          <a:xfrm rot="5400000">
            <a:off x="6934104" y="3804946"/>
            <a:ext cx="720000" cy="720000"/>
          </a:xfrm>
          <a:prstGeom prst="rect">
            <a:avLst/>
          </a:prstGeom>
          <a:ln w="25400">
            <a:noFill/>
          </a:ln>
        </p:spPr>
      </p:pic>
      <p:pic>
        <p:nvPicPr>
          <p:cNvPr id="101" name="Picture 100"/>
          <p:cNvPicPr>
            <a:picLocks/>
          </p:cNvPicPr>
          <p:nvPr/>
        </p:nvPicPr>
        <p:blipFill rotWithShape="1"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245" t="10319" r="41603" b="73479"/>
          <a:stretch/>
        </p:blipFill>
        <p:spPr>
          <a:xfrm rot="5400000">
            <a:off x="6934104" y="5371946"/>
            <a:ext cx="720000" cy="720000"/>
          </a:xfrm>
          <a:prstGeom prst="rect">
            <a:avLst/>
          </a:prstGeom>
          <a:ln w="25400">
            <a:noFill/>
          </a:ln>
        </p:spPr>
      </p:pic>
      <p:pic>
        <p:nvPicPr>
          <p:cNvPr id="9" name="Picture 8"/>
          <p:cNvPicPr>
            <a:picLocks/>
          </p:cNvPicPr>
          <p:nvPr/>
        </p:nvPicPr>
        <p:blipFill rotWithShape="1"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02" t="642" r="34515" b="79555"/>
          <a:stretch/>
        </p:blipFill>
        <p:spPr>
          <a:xfrm rot="5400000">
            <a:off x="6934104" y="1454446"/>
            <a:ext cx="720000" cy="720000"/>
          </a:xfrm>
          <a:prstGeom prst="rect">
            <a:avLst/>
          </a:prstGeom>
          <a:ln w="25400">
            <a:noFill/>
          </a:ln>
        </p:spPr>
      </p:pic>
      <p:pic>
        <p:nvPicPr>
          <p:cNvPr id="10" name="Picture 9"/>
          <p:cNvPicPr>
            <a:picLocks/>
          </p:cNvPicPr>
          <p:nvPr/>
        </p:nvPicPr>
        <p:blipFill rotWithShape="1"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89" t="7843" r="33333" b="72804"/>
          <a:stretch/>
        </p:blipFill>
        <p:spPr>
          <a:xfrm rot="5400000">
            <a:off x="6934104" y="2237946"/>
            <a:ext cx="720000" cy="720000"/>
          </a:xfrm>
          <a:prstGeom prst="rect">
            <a:avLst/>
          </a:prstGeom>
          <a:ln w="25400">
            <a:noFill/>
          </a:ln>
        </p:spPr>
      </p:pic>
      <p:pic>
        <p:nvPicPr>
          <p:cNvPr id="119" name="Picture 118"/>
          <p:cNvPicPr>
            <a:picLocks/>
          </p:cNvPicPr>
          <p:nvPr/>
        </p:nvPicPr>
        <p:blipFill rotWithShape="1"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96" t="19365" r="41960" b="65845"/>
          <a:stretch/>
        </p:blipFill>
        <p:spPr>
          <a:xfrm rot="5400000">
            <a:off x="7717604" y="4588446"/>
            <a:ext cx="720000" cy="720000"/>
          </a:xfrm>
          <a:prstGeom prst="rect">
            <a:avLst/>
          </a:prstGeom>
          <a:ln w="25400">
            <a:noFill/>
          </a:ln>
        </p:spPr>
      </p:pic>
      <p:pic>
        <p:nvPicPr>
          <p:cNvPr id="120" name="Picture 119"/>
          <p:cNvPicPr>
            <a:picLocks/>
          </p:cNvPicPr>
          <p:nvPr/>
        </p:nvPicPr>
        <p:blipFill rotWithShape="1"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07" t="11669" r="44641" b="71679"/>
          <a:stretch/>
        </p:blipFill>
        <p:spPr>
          <a:xfrm rot="5400000">
            <a:off x="7717604" y="3021446"/>
            <a:ext cx="720000" cy="720000"/>
          </a:xfrm>
          <a:prstGeom prst="rect">
            <a:avLst/>
          </a:prstGeom>
          <a:ln w="25400">
            <a:noFill/>
          </a:ln>
        </p:spPr>
      </p:pic>
      <p:pic>
        <p:nvPicPr>
          <p:cNvPr id="121" name="Picture 120"/>
          <p:cNvPicPr>
            <a:picLocks/>
          </p:cNvPicPr>
          <p:nvPr/>
        </p:nvPicPr>
        <p:blipFill rotWithShape="1"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094" t="55799" r="34938" b="28013"/>
          <a:stretch/>
        </p:blipFill>
        <p:spPr>
          <a:xfrm rot="5400000">
            <a:off x="7717604" y="5371946"/>
            <a:ext cx="720000" cy="720000"/>
          </a:xfrm>
          <a:prstGeom prst="rect">
            <a:avLst/>
          </a:prstGeom>
          <a:ln w="25400">
            <a:noFill/>
          </a:ln>
        </p:spPr>
      </p:pic>
      <p:pic>
        <p:nvPicPr>
          <p:cNvPr id="122" name="Picture 121"/>
          <p:cNvPicPr>
            <a:picLocks/>
          </p:cNvPicPr>
          <p:nvPr/>
        </p:nvPicPr>
        <p:blipFill rotWithShape="1"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591" t="11669" r="30801" b="69878"/>
          <a:stretch/>
        </p:blipFill>
        <p:spPr>
          <a:xfrm rot="5400000">
            <a:off x="7717604" y="2237946"/>
            <a:ext cx="720000" cy="720000"/>
          </a:xfrm>
          <a:prstGeom prst="rect">
            <a:avLst/>
          </a:prstGeom>
          <a:ln w="25400">
            <a:noFill/>
          </a:ln>
        </p:spPr>
      </p:pic>
      <p:pic>
        <p:nvPicPr>
          <p:cNvPr id="123" name="Picture 122"/>
          <p:cNvPicPr>
            <a:picLocks/>
          </p:cNvPicPr>
          <p:nvPr/>
        </p:nvPicPr>
        <p:blipFill rotWithShape="1"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20" t="3092" r="46967" b="81237"/>
          <a:stretch/>
        </p:blipFill>
        <p:spPr>
          <a:xfrm rot="5400000">
            <a:off x="7717604" y="3804946"/>
            <a:ext cx="720000" cy="720000"/>
          </a:xfrm>
          <a:prstGeom prst="rect">
            <a:avLst/>
          </a:prstGeom>
          <a:ln w="25400">
            <a:noFill/>
          </a:ln>
        </p:spPr>
      </p:pic>
      <p:pic>
        <p:nvPicPr>
          <p:cNvPr id="124" name="Picture 123"/>
          <p:cNvPicPr>
            <a:picLocks/>
          </p:cNvPicPr>
          <p:nvPr/>
        </p:nvPicPr>
        <p:blipFill rotWithShape="1"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675" t="16170" r="47511" b="60877"/>
          <a:stretch/>
        </p:blipFill>
        <p:spPr>
          <a:xfrm rot="5400000">
            <a:off x="7717604" y="1454446"/>
            <a:ext cx="720000" cy="720000"/>
          </a:xfrm>
          <a:prstGeom prst="rect">
            <a:avLst/>
          </a:prstGeom>
          <a:ln w="25400">
            <a:noFill/>
          </a:ln>
        </p:spPr>
      </p:pic>
      <p:pic>
        <p:nvPicPr>
          <p:cNvPr id="40" name="Picture 39"/>
          <p:cNvPicPr>
            <a:picLocks/>
          </p:cNvPicPr>
          <p:nvPr/>
        </p:nvPicPr>
        <p:blipFill rotWithShape="1">
          <a:blip r:embed="rId3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602" t="9410" r="46625" b="76916"/>
          <a:stretch/>
        </p:blipFill>
        <p:spPr>
          <a:xfrm rot="5400000">
            <a:off x="6060707" y="3021446"/>
            <a:ext cx="720000" cy="720000"/>
          </a:xfrm>
          <a:prstGeom prst="rect">
            <a:avLst/>
          </a:prstGeom>
          <a:ln w="25400">
            <a:noFill/>
          </a:ln>
        </p:spPr>
      </p:pic>
      <p:pic>
        <p:nvPicPr>
          <p:cNvPr id="44" name="Picture 43"/>
          <p:cNvPicPr>
            <a:picLocks/>
          </p:cNvPicPr>
          <p:nvPr/>
        </p:nvPicPr>
        <p:blipFill rotWithShape="1"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65" t="27647" r="36202" b="58401"/>
          <a:stretch/>
        </p:blipFill>
        <p:spPr>
          <a:xfrm rot="5400000">
            <a:off x="6060707" y="3804946"/>
            <a:ext cx="720000" cy="720000"/>
          </a:xfrm>
          <a:prstGeom prst="rect">
            <a:avLst/>
          </a:prstGeom>
          <a:ln w="25400">
            <a:noFill/>
          </a:ln>
        </p:spPr>
      </p:pic>
      <p:pic>
        <p:nvPicPr>
          <p:cNvPr id="66" name="Picture 65"/>
          <p:cNvPicPr>
            <a:picLocks/>
          </p:cNvPicPr>
          <p:nvPr/>
        </p:nvPicPr>
        <p:blipFill rotWithShape="1"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169" t="23596" r="48523" b="60877"/>
          <a:stretch/>
        </p:blipFill>
        <p:spPr>
          <a:xfrm rot="5400000">
            <a:off x="6061704" y="2237946"/>
            <a:ext cx="720000" cy="720000"/>
          </a:xfrm>
          <a:prstGeom prst="rect">
            <a:avLst/>
          </a:prstGeom>
          <a:ln w="25400">
            <a:noFill/>
          </a:ln>
        </p:spPr>
      </p:pic>
      <p:pic>
        <p:nvPicPr>
          <p:cNvPr id="104" name="Picture 103"/>
          <p:cNvPicPr preferRelativeResize="0">
            <a:picLocks/>
          </p:cNvPicPr>
          <p:nvPr/>
        </p:nvPicPr>
        <p:blipFill rotWithShape="1">
          <a:blip r:embed="rId4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82" t="7618" r="42110" b="77754"/>
          <a:stretch/>
        </p:blipFill>
        <p:spPr>
          <a:xfrm rot="5400000">
            <a:off x="6061704" y="1454446"/>
            <a:ext cx="720000" cy="720000"/>
          </a:xfrm>
          <a:prstGeom prst="rect">
            <a:avLst/>
          </a:prstGeom>
          <a:ln w="25400">
            <a:noFill/>
          </a:ln>
        </p:spPr>
      </p:pic>
      <p:pic>
        <p:nvPicPr>
          <p:cNvPr id="106" name="Picture 105"/>
          <p:cNvPicPr>
            <a:picLocks/>
          </p:cNvPicPr>
          <p:nvPr/>
        </p:nvPicPr>
        <p:blipFill rotWithShape="1">
          <a:blip r:embed="rId4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764" t="19995" r="42616" b="66953"/>
          <a:stretch/>
        </p:blipFill>
        <p:spPr>
          <a:xfrm rot="5400000">
            <a:off x="6060707" y="4588446"/>
            <a:ext cx="720000" cy="720000"/>
          </a:xfrm>
          <a:prstGeom prst="rect">
            <a:avLst/>
          </a:prstGeom>
          <a:ln w="25400">
            <a:noFill/>
          </a:ln>
        </p:spPr>
      </p:pic>
      <p:pic>
        <p:nvPicPr>
          <p:cNvPr id="34" name="Picture 33"/>
          <p:cNvPicPr>
            <a:picLocks/>
          </p:cNvPicPr>
          <p:nvPr/>
        </p:nvPicPr>
        <p:blipFill rotWithShape="1">
          <a:blip r:embed="rId4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181" t="14145" r="42785" b="62902"/>
          <a:stretch/>
        </p:blipFill>
        <p:spPr>
          <a:xfrm rot="5400000">
            <a:off x="5278204" y="3804946"/>
            <a:ext cx="720000" cy="720000"/>
          </a:xfrm>
          <a:prstGeom prst="rect">
            <a:avLst/>
          </a:prstGeom>
          <a:ln w="25400">
            <a:noFill/>
          </a:ln>
        </p:spPr>
      </p:pic>
      <p:pic>
        <p:nvPicPr>
          <p:cNvPr id="91" name="Picture 90"/>
          <p:cNvPicPr>
            <a:picLocks/>
          </p:cNvPicPr>
          <p:nvPr/>
        </p:nvPicPr>
        <p:blipFill rotWithShape="1">
          <a:blip r:embed="rId4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83" t="21796" r="35527" b="57051"/>
          <a:stretch/>
        </p:blipFill>
        <p:spPr>
          <a:xfrm rot="5400000">
            <a:off x="5278204" y="4588446"/>
            <a:ext cx="720000" cy="720000"/>
          </a:xfrm>
          <a:prstGeom prst="rect">
            <a:avLst/>
          </a:prstGeom>
          <a:ln w="25400">
            <a:noFill/>
          </a:ln>
        </p:spPr>
      </p:pic>
      <p:pic>
        <p:nvPicPr>
          <p:cNvPr id="97" name="Picture 96"/>
          <p:cNvPicPr>
            <a:picLocks/>
          </p:cNvPicPr>
          <p:nvPr/>
        </p:nvPicPr>
        <p:blipFill rotWithShape="1">
          <a:blip r:embed="rId4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215" t="22622" r="35804" b="53519"/>
          <a:stretch/>
        </p:blipFill>
        <p:spPr>
          <a:xfrm rot="5400000">
            <a:off x="5278204" y="5371946"/>
            <a:ext cx="720000" cy="720000"/>
          </a:xfrm>
          <a:prstGeom prst="rect">
            <a:avLst/>
          </a:prstGeom>
          <a:ln w="25400">
            <a:noFill/>
          </a:ln>
        </p:spPr>
      </p:pic>
      <p:pic>
        <p:nvPicPr>
          <p:cNvPr id="98" name="Picture 97"/>
          <p:cNvPicPr>
            <a:picLocks/>
          </p:cNvPicPr>
          <p:nvPr/>
        </p:nvPicPr>
        <p:blipFill rotWithShape="1">
          <a:blip r:embed="rId4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40" t="6944" r="27426" b="68752"/>
          <a:stretch/>
        </p:blipFill>
        <p:spPr>
          <a:xfrm rot="5400000">
            <a:off x="5278204" y="3021446"/>
            <a:ext cx="720000" cy="720000"/>
          </a:xfrm>
          <a:prstGeom prst="rect">
            <a:avLst/>
          </a:prstGeom>
          <a:ln w="25400">
            <a:noFill/>
          </a:ln>
        </p:spPr>
      </p:pic>
      <p:pic>
        <p:nvPicPr>
          <p:cNvPr id="109" name="Picture 108"/>
          <p:cNvPicPr>
            <a:picLocks/>
          </p:cNvPicPr>
          <p:nvPr/>
        </p:nvPicPr>
        <p:blipFill rotWithShape="1">
          <a:blip r:embed="rId4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50" t="37998" r="37890" b="35222"/>
          <a:stretch/>
        </p:blipFill>
        <p:spPr>
          <a:xfrm rot="5400000">
            <a:off x="5278204" y="2237946"/>
            <a:ext cx="720000" cy="720000"/>
          </a:xfrm>
          <a:prstGeom prst="rect">
            <a:avLst/>
          </a:prstGeom>
          <a:ln w="25400">
            <a:noFill/>
          </a:ln>
        </p:spPr>
      </p:pic>
      <p:pic>
        <p:nvPicPr>
          <p:cNvPr id="128" name="Picture 127"/>
          <p:cNvPicPr preferRelativeResize="0">
            <a:picLocks/>
          </p:cNvPicPr>
          <p:nvPr/>
        </p:nvPicPr>
        <p:blipFill rotWithShape="1">
          <a:blip r:embed="rId48"/>
          <a:srcRect l="57051" t="38987" r="20220" b="43629"/>
          <a:stretch/>
        </p:blipFill>
        <p:spPr>
          <a:xfrm>
            <a:off x="5278204" y="1454446"/>
            <a:ext cx="720000" cy="720000"/>
          </a:xfrm>
          <a:prstGeom prst="rect">
            <a:avLst/>
          </a:prstGeom>
          <a:ln w="25400">
            <a:noFill/>
          </a:ln>
        </p:spPr>
      </p:pic>
      <p:sp>
        <p:nvSpPr>
          <p:cNvPr id="82" name="TextBox 81"/>
          <p:cNvSpPr txBox="1">
            <a:spLocks/>
          </p:cNvSpPr>
          <p:nvPr/>
        </p:nvSpPr>
        <p:spPr>
          <a:xfrm>
            <a:off x="3872873" y="862219"/>
            <a:ext cx="10425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ST</a:t>
            </a:r>
            <a:r>
              <a:rPr lang="en-US" altLang="ko-KR" sz="14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WT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0" name="TextBox 99"/>
          <p:cNvSpPr txBox="1">
            <a:spLocks/>
          </p:cNvSpPr>
          <p:nvPr/>
        </p:nvSpPr>
        <p:spPr>
          <a:xfrm>
            <a:off x="2387600" y="5593446"/>
            <a:ext cx="8970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PBST-35 </a:t>
            </a:r>
            <a:endParaRPr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" name="TextBox 101"/>
          <p:cNvSpPr txBox="1">
            <a:spLocks/>
          </p:cNvSpPr>
          <p:nvPr/>
        </p:nvSpPr>
        <p:spPr>
          <a:xfrm>
            <a:off x="2387600" y="4809946"/>
            <a:ext cx="8970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PBST-32 </a:t>
            </a:r>
            <a:endParaRPr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3" name="TextBox 102"/>
          <p:cNvSpPr txBox="1">
            <a:spLocks/>
          </p:cNvSpPr>
          <p:nvPr/>
        </p:nvSpPr>
        <p:spPr>
          <a:xfrm>
            <a:off x="2387600" y="4026445"/>
            <a:ext cx="8970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PBST-13 </a:t>
            </a:r>
            <a:endParaRPr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5" name="TextBox 104"/>
          <p:cNvSpPr txBox="1">
            <a:spLocks/>
          </p:cNvSpPr>
          <p:nvPr/>
        </p:nvSpPr>
        <p:spPr>
          <a:xfrm>
            <a:off x="2387600" y="3242946"/>
            <a:ext cx="8970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PBST-10 </a:t>
            </a:r>
            <a:endParaRPr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7" name="TextBox 106"/>
          <p:cNvSpPr txBox="1">
            <a:spLocks/>
          </p:cNvSpPr>
          <p:nvPr/>
        </p:nvSpPr>
        <p:spPr>
          <a:xfrm>
            <a:off x="2387600" y="2459446"/>
            <a:ext cx="8970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P22-B1 </a:t>
            </a:r>
            <a:endParaRPr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8" name="TextBox 107"/>
          <p:cNvSpPr txBox="1">
            <a:spLocks/>
          </p:cNvSpPr>
          <p:nvPr/>
        </p:nvSpPr>
        <p:spPr>
          <a:xfrm>
            <a:off x="2387600" y="1681889"/>
            <a:ext cx="8970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P22 </a:t>
            </a:r>
            <a:endParaRPr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1" name="TextBox 110"/>
          <p:cNvSpPr txBox="1">
            <a:spLocks/>
          </p:cNvSpPr>
          <p:nvPr/>
        </p:nvSpPr>
        <p:spPr>
          <a:xfrm>
            <a:off x="8668705" y="1158100"/>
            <a:ext cx="5371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BS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3" name="TextBox 112"/>
          <p:cNvSpPr txBox="1">
            <a:spLocks/>
          </p:cNvSpPr>
          <p:nvPr/>
        </p:nvSpPr>
        <p:spPr>
          <a:xfrm>
            <a:off x="9452205" y="1158100"/>
            <a:ext cx="5371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BI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5" name="TextBox 114"/>
          <p:cNvSpPr txBox="1">
            <a:spLocks/>
          </p:cNvSpPr>
          <p:nvPr/>
        </p:nvSpPr>
        <p:spPr>
          <a:xfrm>
            <a:off x="7007592" y="1158100"/>
            <a:ext cx="5371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BS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6" name="TextBox 115"/>
          <p:cNvSpPr txBox="1">
            <a:spLocks/>
          </p:cNvSpPr>
          <p:nvPr/>
        </p:nvSpPr>
        <p:spPr>
          <a:xfrm>
            <a:off x="7791092" y="1158100"/>
            <a:ext cx="5371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BI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7" name="TextBox 116"/>
          <p:cNvSpPr txBox="1">
            <a:spLocks/>
          </p:cNvSpPr>
          <p:nvPr/>
        </p:nvSpPr>
        <p:spPr>
          <a:xfrm>
            <a:off x="5367104" y="1158100"/>
            <a:ext cx="5371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BS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5" name="TextBox 124"/>
          <p:cNvSpPr txBox="1">
            <a:spLocks/>
          </p:cNvSpPr>
          <p:nvPr/>
        </p:nvSpPr>
        <p:spPr>
          <a:xfrm>
            <a:off x="6150604" y="1158100"/>
            <a:ext cx="5371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BI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6" name="TextBox 125"/>
          <p:cNvSpPr txBox="1">
            <a:spLocks/>
          </p:cNvSpPr>
          <p:nvPr/>
        </p:nvSpPr>
        <p:spPr>
          <a:xfrm>
            <a:off x="3705991" y="1158100"/>
            <a:ext cx="5371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BS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7" name="TextBox 126"/>
          <p:cNvSpPr txBox="1">
            <a:spLocks/>
          </p:cNvSpPr>
          <p:nvPr/>
        </p:nvSpPr>
        <p:spPr>
          <a:xfrm>
            <a:off x="4489491" y="1158100"/>
            <a:ext cx="5371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BI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5" name="직선 연결선 24"/>
          <p:cNvCxnSpPr/>
          <p:nvPr/>
        </p:nvCxnSpPr>
        <p:spPr>
          <a:xfrm>
            <a:off x="3626704" y="1164965"/>
            <a:ext cx="147600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직선 연결선 134"/>
          <p:cNvCxnSpPr/>
          <p:nvPr/>
        </p:nvCxnSpPr>
        <p:spPr>
          <a:xfrm>
            <a:off x="5278204" y="1164965"/>
            <a:ext cx="147600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직선 연결선 135"/>
          <p:cNvCxnSpPr/>
          <p:nvPr/>
        </p:nvCxnSpPr>
        <p:spPr>
          <a:xfrm>
            <a:off x="6934104" y="1164965"/>
            <a:ext cx="147600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직선 연결선 136"/>
          <p:cNvCxnSpPr/>
          <p:nvPr/>
        </p:nvCxnSpPr>
        <p:spPr>
          <a:xfrm>
            <a:off x="8590004" y="1164965"/>
            <a:ext cx="147600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TextBox 137"/>
          <p:cNvSpPr txBox="1">
            <a:spLocks/>
          </p:cNvSpPr>
          <p:nvPr/>
        </p:nvSpPr>
        <p:spPr>
          <a:xfrm>
            <a:off x="5500008" y="862219"/>
            <a:ext cx="10425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ST</a:t>
            </a:r>
            <a:r>
              <a:rPr lang="en-US" altLang="ko-KR" sz="14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CIP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9" name="TextBox 138"/>
          <p:cNvSpPr txBox="1">
            <a:spLocks/>
          </p:cNvSpPr>
          <p:nvPr/>
        </p:nvSpPr>
        <p:spPr>
          <a:xfrm>
            <a:off x="7172901" y="862219"/>
            <a:ext cx="10425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ST</a:t>
            </a:r>
            <a:r>
              <a:rPr lang="en-US" altLang="ko-KR" sz="14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LAB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0" name="TextBox 139"/>
          <p:cNvSpPr txBox="1">
            <a:spLocks/>
          </p:cNvSpPr>
          <p:nvPr/>
        </p:nvSpPr>
        <p:spPr>
          <a:xfrm>
            <a:off x="8813563" y="862219"/>
            <a:ext cx="10425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ST</a:t>
            </a:r>
            <a:r>
              <a:rPr lang="en-US" altLang="ko-KR" sz="14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MDR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41" name="직선 연결선 140"/>
          <p:cNvCxnSpPr/>
          <p:nvPr/>
        </p:nvCxnSpPr>
        <p:spPr>
          <a:xfrm>
            <a:off x="2201504" y="1164965"/>
            <a:ext cx="126000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2" name="TextBox 141"/>
          <p:cNvSpPr txBox="1">
            <a:spLocks/>
          </p:cNvSpPr>
          <p:nvPr/>
        </p:nvSpPr>
        <p:spPr>
          <a:xfrm>
            <a:off x="2079412" y="862219"/>
            <a:ext cx="14643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Bacteriophage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1" name="Picture 99"/>
          <p:cNvPicPr preferRelativeResize="0">
            <a:picLocks/>
          </p:cNvPicPr>
          <p:nvPr/>
        </p:nvPicPr>
        <p:blipFill rotWithShape="1">
          <a:blip r:embed="rId4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270" t="26971" r="39240" b="53451"/>
          <a:stretch/>
        </p:blipFill>
        <p:spPr>
          <a:xfrm rot="5400000">
            <a:off x="6062400" y="5371200"/>
            <a:ext cx="720000" cy="720000"/>
          </a:xfrm>
          <a:prstGeom prst="rect">
            <a:avLst/>
          </a:prstGeom>
        </p:spPr>
      </p:pic>
      <p:sp>
        <p:nvSpPr>
          <p:cNvPr id="75" name="TextBox 74"/>
          <p:cNvSpPr txBox="1"/>
          <p:nvPr/>
        </p:nvSpPr>
        <p:spPr>
          <a:xfrm>
            <a:off x="52627" y="59841"/>
            <a:ext cx="1236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Figure S3</a:t>
            </a:r>
            <a:endParaRPr lang="ko-KR" altLang="en-US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2959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10395</TotalTime>
  <Words>34</Words>
  <Application>Microsoft Office PowerPoint</Application>
  <PresentationFormat>와이드스크린</PresentationFormat>
  <Paragraphs>20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6" baseType="lpstr">
      <vt:lpstr>맑은 고딕</vt:lpstr>
      <vt:lpstr>Arial</vt:lpstr>
      <vt:lpstr>Calibri</vt:lpstr>
      <vt:lpstr>Calibri Light</vt:lpstr>
      <vt:lpstr>Office Theme</vt:lpstr>
      <vt:lpstr>PowerPoint 프레젠테이션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samsung</dc:creator>
  <cp:lastModifiedBy>Ahn Juhee</cp:lastModifiedBy>
  <cp:revision>233</cp:revision>
  <cp:lastPrinted>2019-03-13T14:08:12Z</cp:lastPrinted>
  <dcterms:created xsi:type="dcterms:W3CDTF">2019-01-08T14:13:30Z</dcterms:created>
  <dcterms:modified xsi:type="dcterms:W3CDTF">2019-06-17T09:21:51Z</dcterms:modified>
</cp:coreProperties>
</file>